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7" r:id="rId2"/>
  </p:sldIdLst>
  <p:sldSz cx="6858000" cy="9906000" type="A4"/>
  <p:notesSz cx="7077075" cy="9369425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PBBANANANUTMUFFIN" panose="020B0604020202020204" charset="0"/>
      <p:regular r:id="rId9"/>
    </p:embeddedFont>
    <p:embeddedFont>
      <p:font typeface="PBDUNNOBSESSED" panose="020B0604020202020204" charset="0"/>
      <p:regular r:id="rId10"/>
    </p:embeddedFont>
    <p:embeddedFont>
      <p:font typeface="PBGOLDENBARISTA" panose="020B0604020202020204" charset="0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3BB"/>
    <a:srgbClr val="BE7C38"/>
    <a:srgbClr val="D8C7BB"/>
    <a:srgbClr val="E6AD3C"/>
    <a:srgbClr val="C0D6E2"/>
    <a:srgbClr val="466482"/>
    <a:srgbClr val="C1B3A0"/>
    <a:srgbClr val="8A958B"/>
    <a:srgbClr val="BA994F"/>
    <a:srgbClr val="878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/>
    <p:restoredTop sz="94694"/>
  </p:normalViewPr>
  <p:slideViewPr>
    <p:cSldViewPr snapToGrid="0" snapToObjects="1">
      <p:cViewPr>
        <p:scale>
          <a:sx n="56" d="100"/>
          <a:sy n="56" d="100"/>
        </p:scale>
        <p:origin x="261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58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7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5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3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2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4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1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7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5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1202F-E264-F64D-A266-50F0B702F9B6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4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754B34-446E-FC4D-B99E-478E8F9D0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869B6-D295-E546-B312-82906D9734B2}"/>
              </a:ext>
            </a:extLst>
          </p:cNvPr>
          <p:cNvSpPr txBox="1"/>
          <p:nvPr/>
        </p:nvSpPr>
        <p:spPr>
          <a:xfrm>
            <a:off x="108588" y="644824"/>
            <a:ext cx="33528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BE7C38"/>
                </a:solidFill>
                <a:latin typeface="PBBANANANUTMUFFIN" panose="02000603000000000000" pitchFamily="2" charset="0"/>
                <a:ea typeface="PBBANANANUTMUFFIN" panose="02000603000000000000" pitchFamily="2" charset="0"/>
              </a:rPr>
              <a:t>Ms. Butler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BA7538-3108-4046-8DF6-4C3CE58A7E0C}"/>
              </a:ext>
            </a:extLst>
          </p:cNvPr>
          <p:cNvSpPr txBox="1"/>
          <p:nvPr/>
        </p:nvSpPr>
        <p:spPr>
          <a:xfrm>
            <a:off x="108588" y="0"/>
            <a:ext cx="3510908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50" b="1" dirty="0">
                <a:latin typeface="PBDUNNOBSESSED" panose="02000603000000000000" pitchFamily="2" charset="0"/>
                <a:ea typeface="PBDUNNOBSESSED" panose="02000603000000000000" pitchFamily="2" charset="0"/>
              </a:rPr>
              <a:t>Meet your Teacher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53D46-42C3-FB47-8087-66B81FB53B1B}"/>
              </a:ext>
            </a:extLst>
          </p:cNvPr>
          <p:cNvSpPr txBox="1"/>
          <p:nvPr/>
        </p:nvSpPr>
        <p:spPr>
          <a:xfrm>
            <a:off x="152328" y="2841731"/>
            <a:ext cx="32055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Welcome Parents and Students! I am so excited to be your teacher for this upcoming school year. This is my 2nd year of teaching. I have 2 children, Grayson and Garrison.  They are 4 and 3.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5206D-339B-3A4D-9A2D-D56176F05FE8}"/>
              </a:ext>
            </a:extLst>
          </p:cNvPr>
          <p:cNvSpPr txBox="1"/>
          <p:nvPr/>
        </p:nvSpPr>
        <p:spPr>
          <a:xfrm>
            <a:off x="3619496" y="5042175"/>
            <a:ext cx="32055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  </a:t>
            </a:r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I love spending time with   </a:t>
            </a:r>
          </a:p>
          <a:p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  family/friends</a:t>
            </a:r>
          </a:p>
          <a:p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  I love to sing</a:t>
            </a:r>
          </a:p>
          <a:p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  I have 2 jobs</a:t>
            </a:r>
          </a:p>
          <a:p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  I love to read </a:t>
            </a:r>
          </a:p>
          <a:p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  I love dogs</a:t>
            </a:r>
          </a:p>
          <a:p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I l love traveling</a:t>
            </a:r>
          </a:p>
          <a:p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I </a:t>
            </a:r>
          </a:p>
          <a:p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 </a:t>
            </a:r>
          </a:p>
          <a:p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A3B73-5B3B-5342-9769-778BCAD1084C}"/>
              </a:ext>
            </a:extLst>
          </p:cNvPr>
          <p:cNvSpPr txBox="1"/>
          <p:nvPr/>
        </p:nvSpPr>
        <p:spPr>
          <a:xfrm>
            <a:off x="130058" y="7084740"/>
            <a:ext cx="33192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Food: Japanese Food</a:t>
            </a:r>
          </a:p>
          <a:p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Color: Coral</a:t>
            </a:r>
          </a:p>
          <a:p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Place: Hawaii</a:t>
            </a:r>
          </a:p>
          <a:p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Store: Target</a:t>
            </a:r>
          </a:p>
          <a:p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Music: Gospel</a:t>
            </a:r>
          </a:p>
          <a:p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Movie: Hairspray</a:t>
            </a:r>
          </a:p>
          <a:p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Animal: Dog</a:t>
            </a:r>
          </a:p>
          <a:p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Drink: Mellow Yellow</a:t>
            </a:r>
          </a:p>
          <a:p>
            <a:endParaRPr lang="en-US" sz="2000" b="1" dirty="0">
              <a:latin typeface="PBGOLDENBARISTA" panose="02000603000000000000" pitchFamily="2" charset="0"/>
              <a:ea typeface="PBGOLDENBARISTA" panose="02000603000000000000" pitchFamily="2" charset="0"/>
              <a:cs typeface="Calibri" panose="020F0502020204030204" pitchFamily="34" charset="0"/>
            </a:endParaRPr>
          </a:p>
          <a:p>
            <a:endParaRPr lang="en-US" sz="2000" b="1" dirty="0">
              <a:latin typeface="PBGOLDENBARISTA" panose="02000603000000000000" pitchFamily="2" charset="0"/>
              <a:ea typeface="PBGOLDENBARISTA" panose="02000603000000000000" pitchFamily="2" charset="0"/>
              <a:cs typeface="Calibri" panose="020F0502020204030204" pitchFamily="34" charset="0"/>
            </a:endParaRPr>
          </a:p>
          <a:p>
            <a:endParaRPr lang="en-US" sz="2000" b="1" dirty="0">
              <a:latin typeface="PBGOLDENBARISTA" panose="02000603000000000000" pitchFamily="2" charset="0"/>
              <a:ea typeface="PBGOLDENBARISTA" panose="02000603000000000000" pitchFamily="2" charset="0"/>
              <a:cs typeface="Calibri" panose="020F0502020204030204" pitchFamily="34" charset="0"/>
            </a:endParaRPr>
          </a:p>
          <a:p>
            <a:pPr algn="ctr"/>
            <a:endParaRPr lang="en-US" sz="2000" b="1" dirty="0">
              <a:latin typeface="PBGOLDENBARISTA" panose="02000603000000000000" pitchFamily="2" charset="0"/>
              <a:ea typeface="PBGOLDENBARISTA" panose="02000603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picture containing tree, outdoor, person&#10;&#10;Description automatically generated">
            <a:extLst>
              <a:ext uri="{FF2B5EF4-FFF2-40B4-BE49-F238E27FC236}">
                <a16:creationId xmlns:a16="http://schemas.microsoft.com/office/drawing/2014/main" id="{5B63BFD5-6B21-AD65-369E-6A5C5A528E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r="3066"/>
          <a:stretch/>
        </p:blipFill>
        <p:spPr bwMode="auto">
          <a:xfrm>
            <a:off x="3483268" y="0"/>
            <a:ext cx="3352862" cy="33461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7377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2622</TotalTime>
  <Words>110</Words>
  <Application>Microsoft Office PowerPoint</Application>
  <PresentationFormat>A4 Paper (210x297 mm)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PBGOLDENBARISTA</vt:lpstr>
      <vt:lpstr>Arial</vt:lpstr>
      <vt:lpstr>PBDUNNOBSESSED</vt:lpstr>
      <vt:lpstr>Calibri Light</vt:lpstr>
      <vt:lpstr>PBBANANANUTMUFFIN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Chantelle Jacobs</dc:creator>
  <cp:lastModifiedBy>Butler, Jessica</cp:lastModifiedBy>
  <cp:revision>38</cp:revision>
  <cp:lastPrinted>2022-07-31T17:52:15Z</cp:lastPrinted>
  <dcterms:created xsi:type="dcterms:W3CDTF">2019-12-11T06:23:45Z</dcterms:created>
  <dcterms:modified xsi:type="dcterms:W3CDTF">2022-07-31T22:52:46Z</dcterms:modified>
</cp:coreProperties>
</file>